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sldIdLst>
    <p:sldId id="256" r:id="rId2"/>
    <p:sldId id="315" r:id="rId3"/>
    <p:sldId id="316" r:id="rId4"/>
    <p:sldId id="317" r:id="rId5"/>
    <p:sldId id="318" r:id="rId6"/>
    <p:sldId id="319" r:id="rId7"/>
    <p:sldId id="295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2D39"/>
    <a:srgbClr val="6CB9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4738" autoAdjust="0"/>
    <p:restoredTop sz="94635" autoAdjust="0"/>
  </p:normalViewPr>
  <p:slideViewPr>
    <p:cSldViewPr snapToGrid="0">
      <p:cViewPr varScale="1">
        <p:scale>
          <a:sx n="72" d="100"/>
          <a:sy n="72" d="100"/>
        </p:scale>
        <p:origin x="1752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jp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29A0B7-4532-414D-8DDF-28859F02E6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" y="0"/>
            <a:ext cx="914197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54242" y="2091222"/>
            <a:ext cx="6262437" cy="1242262"/>
          </a:xfrm>
        </p:spPr>
        <p:txBody>
          <a:bodyPr lIns="0" tIns="0" rIns="0" bIns="0" anchor="b" anchorCtr="0">
            <a:noAutofit/>
          </a:bodyPr>
          <a:lstStyle>
            <a:lvl1pPr algn="l">
              <a:defRPr sz="3600" b="1" i="0" cap="all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insert presentation title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54241" y="3342506"/>
            <a:ext cx="6262437" cy="1185111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GB" sz="3600" b="1" i="0" cap="all" baseline="0">
                <a:solidFill>
                  <a:srgbClr val="FFC000"/>
                </a:solidFill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en-US" dirty="0"/>
              <a:t>Click to insert subtitle</a:t>
            </a:r>
            <a:endParaRPr lang="en-GB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854242" y="5468351"/>
            <a:ext cx="252061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5B7504C0-292E-41D7-A5BB-2741CE2A703A}" type="datetime3">
              <a:rPr lang="en-US" b="1" i="0" cap="all" baseline="0" smtClean="0">
                <a:solidFill>
                  <a:schemeClr val="bg1">
                    <a:lumMod val="95000"/>
                  </a:schemeClr>
                </a:solidFill>
                <a:latin typeface="Arial" pitchFamily="34" charset="0"/>
                <a:cs typeface="Arial" pitchFamily="34" charset="0"/>
              </a:rPr>
              <a:t>9 February 2018</a:t>
            </a:fld>
            <a:endParaRPr lang="en-GB" b="1" i="0" cap="all" baseline="0" dirty="0">
              <a:solidFill>
                <a:schemeClr val="bg1">
                  <a:lumMod val="9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271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A5CE01-409C-4D15-8268-FCE2AF64A9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88065" y="2219825"/>
            <a:ext cx="7560000" cy="3771901"/>
          </a:xfrm>
        </p:spPr>
        <p:txBody>
          <a:bodyPr vert="horz" lIns="0" tIns="0" rIns="0" bIns="0" rtlCol="0">
            <a:noAutofit/>
          </a:bodyPr>
          <a:lstStyle>
            <a:lvl1pPr marL="342900" indent="-342900">
              <a:lnSpc>
                <a:spcPct val="150000"/>
              </a:lnSpc>
              <a:buFont typeface="+mj-lt"/>
              <a:buAutoNum type="arabicPeriod"/>
              <a:defRPr lang="en-US" sz="2000" b="1" cap="all" baseline="0" smtClean="0"/>
            </a:lvl1pPr>
            <a:lvl2pPr marL="523875" indent="-342900">
              <a:buFont typeface="+mj-lt"/>
              <a:buAutoNum type="arabicPeriod"/>
              <a:defRPr lang="en-US" smtClean="0"/>
            </a:lvl2pPr>
            <a:lvl3pPr marL="703263" indent="-342900">
              <a:buFont typeface="+mj-lt"/>
              <a:buAutoNum type="arabicPeriod"/>
              <a:defRPr lang="en-US" smtClean="0"/>
            </a:lvl3pPr>
            <a:lvl4pPr marL="877888" indent="-342900">
              <a:buFont typeface="+mj-lt"/>
              <a:buAutoNum type="arabicPeriod"/>
              <a:defRPr lang="en-US" smtClean="0"/>
            </a:lvl4pPr>
            <a:lvl5pPr marL="1058863" indent="-342900">
              <a:buFont typeface="+mj-lt"/>
              <a:buAutoNum type="arabicPeriod"/>
              <a:defRPr lang="en-GB"/>
            </a:lvl5pPr>
          </a:lstStyle>
          <a:p>
            <a:pPr lvl="0"/>
            <a:r>
              <a:rPr lang="en-US" dirty="0"/>
              <a:t>Click to insert agenda item</a:t>
            </a:r>
          </a:p>
          <a:p>
            <a:pPr lvl="0"/>
            <a:r>
              <a:rPr lang="en-US" dirty="0"/>
              <a:t>Click to insert agenda item</a:t>
            </a:r>
          </a:p>
          <a:p>
            <a:pPr lvl="0"/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806703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contents / agenda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352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A5CE01-409C-4D15-8268-FCE2AF64A9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806703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TABLE TITLE</a:t>
            </a:r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20ADB50-FE19-489C-9A75-7A4914B1A4C8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719737161"/>
              </p:ext>
            </p:extLst>
          </p:nvPr>
        </p:nvGraphicFramePr>
        <p:xfrm>
          <a:off x="788064" y="1649002"/>
          <a:ext cx="7560000" cy="4203526"/>
        </p:xfrm>
        <a:graphic>
          <a:graphicData uri="http://schemas.openxmlformats.org/drawingml/2006/table">
            <a:tbl>
              <a:tblPr firstRow="1" firstCol="1" bandRow="1"/>
              <a:tblGrid>
                <a:gridCol w="699662">
                  <a:extLst>
                    <a:ext uri="{9D8B030D-6E8A-4147-A177-3AD203B41FA5}">
                      <a16:colId xmlns:a16="http://schemas.microsoft.com/office/drawing/2014/main" val="3216434667"/>
                    </a:ext>
                  </a:extLst>
                </a:gridCol>
                <a:gridCol w="1629830">
                  <a:extLst>
                    <a:ext uri="{9D8B030D-6E8A-4147-A177-3AD203B41FA5}">
                      <a16:colId xmlns:a16="http://schemas.microsoft.com/office/drawing/2014/main" val="1834787526"/>
                    </a:ext>
                  </a:extLst>
                </a:gridCol>
                <a:gridCol w="2589537">
                  <a:extLst>
                    <a:ext uri="{9D8B030D-6E8A-4147-A177-3AD203B41FA5}">
                      <a16:colId xmlns:a16="http://schemas.microsoft.com/office/drawing/2014/main" val="1559903398"/>
                    </a:ext>
                  </a:extLst>
                </a:gridCol>
                <a:gridCol w="1294879">
                  <a:extLst>
                    <a:ext uri="{9D8B030D-6E8A-4147-A177-3AD203B41FA5}">
                      <a16:colId xmlns:a16="http://schemas.microsoft.com/office/drawing/2014/main" val="47176089"/>
                    </a:ext>
                  </a:extLst>
                </a:gridCol>
                <a:gridCol w="1346092">
                  <a:extLst>
                    <a:ext uri="{9D8B030D-6E8A-4147-A177-3AD203B41FA5}">
                      <a16:colId xmlns:a16="http://schemas.microsoft.com/office/drawing/2014/main" val="1071835656"/>
                    </a:ext>
                  </a:extLst>
                </a:gridCol>
              </a:tblGrid>
              <a:tr h="396877">
                <a:tc>
                  <a:txBody>
                    <a:bodyPr/>
                    <a:lstStyle/>
                    <a:p>
                      <a:pPr marL="1905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Century Gothic" panose="020B0502020202020204" pitchFamily="34" charset="0"/>
                          <a:ea typeface="Century Gothic" panose="020B0502020202020204" pitchFamily="34" charset="0"/>
                          <a:cs typeface="Century Gothic" panose="020B0502020202020204" pitchFamily="34" charset="0"/>
                        </a:rPr>
                        <a:t>S/N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207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34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646693"/>
                  </a:ext>
                </a:extLst>
              </a:tr>
              <a:tr h="849610">
                <a:tc>
                  <a:txBody>
                    <a:bodyPr/>
                    <a:lstStyle/>
                    <a:p>
                      <a:pPr marL="13462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 panose="020B0502020202020204" pitchFamily="34" charset="0"/>
                        <a:cs typeface="Century Gothic" panose="020B050202020202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1905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254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731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3066785"/>
                  </a:ext>
                </a:extLst>
              </a:tr>
              <a:tr h="913366">
                <a:tc>
                  <a:txBody>
                    <a:bodyPr/>
                    <a:lstStyle/>
                    <a:p>
                      <a:pPr marL="13462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 panose="020B0502020202020204" pitchFamily="34" charset="0"/>
                        <a:cs typeface="Century Gothic" panose="020B050202020202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1905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254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731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209347"/>
                  </a:ext>
                </a:extLst>
              </a:tr>
              <a:tr h="913041">
                <a:tc>
                  <a:txBody>
                    <a:bodyPr/>
                    <a:lstStyle/>
                    <a:p>
                      <a:pPr marL="13462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 panose="020B0502020202020204" pitchFamily="34" charset="0"/>
                        <a:cs typeface="Century Gothic" panose="020B050202020202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1905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254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731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715230"/>
                  </a:ext>
                </a:extLst>
              </a:tr>
              <a:tr h="1129237">
                <a:tc>
                  <a:txBody>
                    <a:bodyPr/>
                    <a:lstStyle/>
                    <a:p>
                      <a:pPr marL="13462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 panose="020B0502020202020204" pitchFamily="34" charset="0"/>
                        <a:cs typeface="Century Gothic" panose="020B050202020202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1905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254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731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546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4036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A5CE01-409C-4D15-8268-FCE2AF64A9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806703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 marL="0" indent="0"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TABLE TITLE</a:t>
            </a:r>
            <a:endParaRPr lang="en-GB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20ADB50-FE19-489C-9A75-7A4914B1A4C8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365579573"/>
              </p:ext>
            </p:extLst>
          </p:nvPr>
        </p:nvGraphicFramePr>
        <p:xfrm>
          <a:off x="788064" y="1649002"/>
          <a:ext cx="7560000" cy="4203526"/>
        </p:xfrm>
        <a:graphic>
          <a:graphicData uri="http://schemas.openxmlformats.org/drawingml/2006/table">
            <a:tbl>
              <a:tblPr firstRow="1" firstCol="1" bandRow="1"/>
              <a:tblGrid>
                <a:gridCol w="699662">
                  <a:extLst>
                    <a:ext uri="{9D8B030D-6E8A-4147-A177-3AD203B41FA5}">
                      <a16:colId xmlns:a16="http://schemas.microsoft.com/office/drawing/2014/main" val="3216434667"/>
                    </a:ext>
                  </a:extLst>
                </a:gridCol>
                <a:gridCol w="1629830">
                  <a:extLst>
                    <a:ext uri="{9D8B030D-6E8A-4147-A177-3AD203B41FA5}">
                      <a16:colId xmlns:a16="http://schemas.microsoft.com/office/drawing/2014/main" val="1834787526"/>
                    </a:ext>
                  </a:extLst>
                </a:gridCol>
                <a:gridCol w="2589537">
                  <a:extLst>
                    <a:ext uri="{9D8B030D-6E8A-4147-A177-3AD203B41FA5}">
                      <a16:colId xmlns:a16="http://schemas.microsoft.com/office/drawing/2014/main" val="1559903398"/>
                    </a:ext>
                  </a:extLst>
                </a:gridCol>
                <a:gridCol w="1294879">
                  <a:extLst>
                    <a:ext uri="{9D8B030D-6E8A-4147-A177-3AD203B41FA5}">
                      <a16:colId xmlns:a16="http://schemas.microsoft.com/office/drawing/2014/main" val="47176089"/>
                    </a:ext>
                  </a:extLst>
                </a:gridCol>
                <a:gridCol w="1346092">
                  <a:extLst>
                    <a:ext uri="{9D8B030D-6E8A-4147-A177-3AD203B41FA5}">
                      <a16:colId xmlns:a16="http://schemas.microsoft.com/office/drawing/2014/main" val="1071835656"/>
                    </a:ext>
                  </a:extLst>
                </a:gridCol>
              </a:tblGrid>
              <a:tr h="396877">
                <a:tc>
                  <a:txBody>
                    <a:bodyPr/>
                    <a:lstStyle/>
                    <a:p>
                      <a:pPr marL="1905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Century Gothic" panose="020B0502020202020204" pitchFamily="34" charset="0"/>
                          <a:ea typeface="Century Gothic" panose="020B0502020202020204" pitchFamily="34" charset="0"/>
                          <a:cs typeface="Century Gothic" panose="020B0502020202020204" pitchFamily="34" charset="0"/>
                        </a:rPr>
                        <a:t>S/N</a:t>
                      </a: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207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5334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800" dirty="0">
                        <a:solidFill>
                          <a:schemeClr val="bg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0" marR="10160" marT="104775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646693"/>
                  </a:ext>
                </a:extLst>
              </a:tr>
              <a:tr h="849610">
                <a:tc>
                  <a:txBody>
                    <a:bodyPr/>
                    <a:lstStyle/>
                    <a:p>
                      <a:pPr marL="13462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 panose="020B0502020202020204" pitchFamily="34" charset="0"/>
                        <a:cs typeface="Century Gothic" panose="020B050202020202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1905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254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731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3066785"/>
                  </a:ext>
                </a:extLst>
              </a:tr>
              <a:tr h="913366">
                <a:tc>
                  <a:txBody>
                    <a:bodyPr/>
                    <a:lstStyle/>
                    <a:p>
                      <a:pPr marL="13462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</a:t>
                      </a: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 panose="020B0502020202020204" pitchFamily="34" charset="0"/>
                        <a:cs typeface="Century Gothic" panose="020B050202020202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1905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254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731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209347"/>
                  </a:ext>
                </a:extLst>
              </a:tr>
              <a:tr h="913041">
                <a:tc>
                  <a:txBody>
                    <a:bodyPr/>
                    <a:lstStyle/>
                    <a:p>
                      <a:pPr marL="13462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 panose="020B0502020202020204" pitchFamily="34" charset="0"/>
                        <a:cs typeface="Century Gothic" panose="020B050202020202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1905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254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731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715230"/>
                  </a:ext>
                </a:extLst>
              </a:tr>
              <a:tr h="1129237">
                <a:tc>
                  <a:txBody>
                    <a:bodyPr/>
                    <a:lstStyle/>
                    <a:p>
                      <a:pPr marL="13462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</a:t>
                      </a:r>
                    </a:p>
                  </a:txBody>
                  <a:tcPr marL="0" marR="10160" marT="104775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b="1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entury Gothic" panose="020B0502020202020204" pitchFamily="34" charset="0"/>
                        <a:cs typeface="Century Gothic" panose="020B050202020202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53975" marR="1905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4254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chemeClr val="tx1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107315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solidFill>
                          <a:srgbClr val="000000"/>
                        </a:solidFill>
                        <a:effectLst/>
                        <a:latin typeface="Century Gothic" panose="020B050202020202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7000" marR="64729" marT="75517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54638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5816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7A4823-5086-4BB0-8FD9-63A161BB96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8065" y="583532"/>
            <a:ext cx="7560000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insert slide title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1312028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slide subtitle</a:t>
            </a:r>
            <a:endParaRPr lang="en-GB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88065" y="2123574"/>
            <a:ext cx="5859382" cy="3591426"/>
          </a:xfrm>
        </p:spPr>
        <p:txBody>
          <a:bodyPr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788065" y="5829299"/>
            <a:ext cx="5860800" cy="28875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i="1" baseline="0" smtClean="0"/>
            </a:lvl1pPr>
            <a:lvl2pPr marL="180975" indent="0">
              <a:buNone/>
              <a:defRPr lang="en-US" smtClean="0"/>
            </a:lvl2pPr>
            <a:lvl3pPr marL="360363" indent="0">
              <a:buNone/>
              <a:defRPr lang="en-US" smtClean="0"/>
            </a:lvl3pPr>
            <a:lvl4pPr marL="534988" indent="0">
              <a:buNone/>
              <a:defRPr lang="en-US" smtClean="0"/>
            </a:lvl4pPr>
            <a:lvl5pPr marL="715963" indent="0">
              <a:buNone/>
              <a:defRPr lang="en-GB"/>
            </a:lvl5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9290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D3CE4FD-7012-47AA-A9DF-7FE0AB6439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8065" y="583532"/>
            <a:ext cx="7560000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insert slide title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1312028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slide subtitle</a:t>
            </a:r>
            <a:endParaRPr lang="en-GB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88065" y="3194384"/>
            <a:ext cx="3916282" cy="2520616"/>
          </a:xfrm>
        </p:spPr>
        <p:txBody>
          <a:bodyPr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788065" y="5829299"/>
            <a:ext cx="5860800" cy="28875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i="1" baseline="0" smtClean="0"/>
            </a:lvl1pPr>
            <a:lvl2pPr marL="180975" indent="0">
              <a:buNone/>
              <a:defRPr lang="en-US" smtClean="0"/>
            </a:lvl2pPr>
            <a:lvl3pPr marL="360363" indent="0">
              <a:buNone/>
              <a:defRPr lang="en-US" smtClean="0"/>
            </a:lvl3pPr>
            <a:lvl4pPr marL="534988" indent="0">
              <a:buNone/>
              <a:defRPr lang="en-US" smtClean="0"/>
            </a:lvl4pPr>
            <a:lvl5pPr marL="715963" indent="0">
              <a:buNone/>
              <a:defRPr lang="en-GB"/>
            </a:lvl5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 hasCustomPrompt="1"/>
          </p:nvPr>
        </p:nvSpPr>
        <p:spPr>
          <a:xfrm>
            <a:off x="788065" y="2153651"/>
            <a:ext cx="5860800" cy="920417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i="0" baseline="0" smtClean="0"/>
            </a:lvl1pPr>
            <a:lvl2pPr marL="180975" indent="0">
              <a:buNone/>
              <a:defRPr lang="en-US" smtClean="0"/>
            </a:lvl2pPr>
            <a:lvl3pPr marL="360363" indent="0">
              <a:buNone/>
              <a:defRPr lang="en-US" smtClean="0"/>
            </a:lvl3pPr>
            <a:lvl4pPr marL="534988" indent="0">
              <a:buNone/>
              <a:defRPr lang="en-US" smtClean="0"/>
            </a:lvl4pPr>
            <a:lvl5pPr marL="715963" indent="0">
              <a:buNone/>
              <a:defRPr lang="en-GB"/>
            </a:lvl5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5397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75A5BFD-3E9C-4E1E-A13B-491D9F7763F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8065" y="583532"/>
            <a:ext cx="7560000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insert slide title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1312028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slide subtitle</a:t>
            </a:r>
            <a:endParaRPr lang="en-GB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88065" y="3194384"/>
            <a:ext cx="3713598" cy="2520616"/>
          </a:xfrm>
        </p:spPr>
        <p:txBody>
          <a:bodyPr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788063" y="5829299"/>
            <a:ext cx="7560000" cy="28875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i="1" baseline="0" smtClean="0"/>
            </a:lvl1pPr>
            <a:lvl2pPr marL="180975" indent="0">
              <a:buNone/>
              <a:defRPr lang="en-US" smtClean="0"/>
            </a:lvl2pPr>
            <a:lvl3pPr marL="360363" indent="0">
              <a:buNone/>
              <a:defRPr lang="en-US" smtClean="0"/>
            </a:lvl3pPr>
            <a:lvl4pPr marL="534988" indent="0">
              <a:buNone/>
              <a:defRPr lang="en-US" smtClean="0"/>
            </a:lvl4pPr>
            <a:lvl5pPr marL="715963" indent="0">
              <a:buNone/>
              <a:defRPr lang="en-GB"/>
            </a:lvl5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 hasCustomPrompt="1"/>
          </p:nvPr>
        </p:nvSpPr>
        <p:spPr>
          <a:xfrm>
            <a:off x="788063" y="2153651"/>
            <a:ext cx="7560000" cy="920417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400" i="0" baseline="0" smtClean="0"/>
            </a:lvl1pPr>
            <a:lvl2pPr marL="180975" indent="0">
              <a:buNone/>
              <a:defRPr lang="en-US" smtClean="0"/>
            </a:lvl2pPr>
            <a:lvl3pPr marL="360363" indent="0">
              <a:buNone/>
              <a:defRPr lang="en-US" smtClean="0"/>
            </a:lvl3pPr>
            <a:lvl4pPr marL="534988" indent="0">
              <a:buNone/>
              <a:defRPr lang="en-US" smtClean="0"/>
            </a:lvl4pPr>
            <a:lvl5pPr marL="715963" indent="0">
              <a:buNone/>
              <a:defRPr lang="en-GB"/>
            </a:lvl5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4634465" y="3194384"/>
            <a:ext cx="3713598" cy="2520616"/>
          </a:xfrm>
        </p:spPr>
        <p:txBody>
          <a:bodyPr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57166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3CC7737F-3BAF-495B-A5E1-28BF496759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8065" y="583532"/>
            <a:ext cx="7560000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insert slide title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1312028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slide subtitle</a:t>
            </a:r>
            <a:endParaRPr lang="en-GB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2177716"/>
            <a:ext cx="3134226" cy="2051384"/>
          </a:xfrm>
        </p:spPr>
        <p:txBody>
          <a:bodyPr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3290637" y="2177716"/>
            <a:ext cx="2719137" cy="2051384"/>
          </a:xfrm>
        </p:spPr>
        <p:txBody>
          <a:bodyPr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6166185" y="2177716"/>
            <a:ext cx="2977816" cy="2051384"/>
          </a:xfrm>
        </p:spPr>
        <p:txBody>
          <a:bodyPr anchor="ctr" anchorCtr="0"/>
          <a:lstStyle>
            <a:lvl1pPr marL="0" indent="0" algn="ctr" rtl="1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4457700"/>
            <a:ext cx="1967163" cy="1666374"/>
          </a:xfrm>
        </p:spPr>
        <p:txBody>
          <a:bodyPr anchor="ctr" anchorCtr="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2129590" y="4457700"/>
            <a:ext cx="2364205" cy="1666374"/>
          </a:xfrm>
        </p:spPr>
        <p:txBody>
          <a:bodyPr anchor="ctr" anchorCtr="0"/>
          <a:lstStyle>
            <a:lvl1pPr marL="0" indent="0" algn="ctr" rtl="0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4614111" y="4457700"/>
            <a:ext cx="2406315" cy="1666374"/>
          </a:xfrm>
        </p:spPr>
        <p:txBody>
          <a:bodyPr anchor="ctr" anchorCtr="0"/>
          <a:lstStyle>
            <a:lvl1pPr marL="0" indent="0" algn="ctr" rtl="1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7158791" y="4457700"/>
            <a:ext cx="1985210" cy="1666374"/>
          </a:xfrm>
        </p:spPr>
        <p:txBody>
          <a:bodyPr anchor="ctr" anchorCtr="0"/>
          <a:lstStyle>
            <a:lvl1pPr marL="0" indent="0" algn="ctr" rtl="1">
              <a:buNone/>
              <a:defRPr baseline="0"/>
            </a:lvl1pPr>
          </a:lstStyle>
          <a:p>
            <a:r>
              <a:rPr lang="en-US" dirty="0"/>
              <a:t>Click to insert image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7075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85E619-3D9C-424D-B472-D452BDC4A56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8065" y="583532"/>
            <a:ext cx="7560000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insert slide title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88065" y="2219825"/>
            <a:ext cx="7560000" cy="377190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baseline="0" smtClean="0"/>
            </a:lvl1pPr>
            <a:lvl2pPr marL="180975" indent="0">
              <a:buNone/>
              <a:defRPr lang="en-US" smtClean="0"/>
            </a:lvl2pPr>
            <a:lvl3pPr marL="360363" indent="0">
              <a:buNone/>
              <a:defRPr lang="en-US" smtClean="0"/>
            </a:lvl3pPr>
            <a:lvl4pPr marL="534988" indent="0">
              <a:buNone/>
              <a:defRPr lang="en-US" smtClean="0"/>
            </a:lvl4pPr>
            <a:lvl5pPr marL="715963" indent="0">
              <a:buNone/>
              <a:defRPr lang="en-GB"/>
            </a:lvl5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1312028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slide 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672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8472048-B604-4F5E-B024-248B855034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88066" y="2135605"/>
            <a:ext cx="3701716" cy="3820028"/>
          </a:xfrm>
        </p:spPr>
        <p:txBody>
          <a:bodyPr>
            <a:noAutofit/>
          </a:bodyPr>
          <a:lstStyle>
            <a:lvl1pPr marL="0" indent="0">
              <a:buNone/>
              <a:defRPr sz="1600" baseline="0"/>
            </a:lvl1pPr>
            <a:lvl2pPr marL="180975" indent="0">
              <a:buNone/>
              <a:defRPr sz="1600"/>
            </a:lvl2pPr>
            <a:lvl3pPr marL="360363" indent="0">
              <a:buNone/>
              <a:defRPr sz="1600"/>
            </a:lvl3pPr>
            <a:lvl4pPr marL="534988" indent="0">
              <a:buNone/>
              <a:defRPr sz="1600"/>
            </a:lvl4pPr>
            <a:lvl5pPr marL="715963" indent="0"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6349" y="2135605"/>
            <a:ext cx="3701716" cy="3820028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180975" indent="0">
              <a:buNone/>
              <a:defRPr sz="1600"/>
            </a:lvl2pPr>
            <a:lvl3pPr marL="360363" indent="0">
              <a:buNone/>
              <a:defRPr sz="1600"/>
            </a:lvl3pPr>
            <a:lvl4pPr marL="534988" indent="0">
              <a:buNone/>
              <a:defRPr sz="1600"/>
            </a:lvl4pPr>
            <a:lvl5pPr marL="715963" indent="0"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88065" y="583532"/>
            <a:ext cx="7560000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insert slide title</a:t>
            </a:r>
            <a:endParaRPr lang="en-GB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1312028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slide subtitle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6908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F6DA63-90C3-4531-A5D2-D3F29E0F083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88065" y="583532"/>
            <a:ext cx="7560000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insert slide title</a:t>
            </a:r>
            <a:endParaRPr lang="en-GB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1312028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slide subtitle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 hasCustomPrompt="1"/>
          </p:nvPr>
        </p:nvSpPr>
        <p:spPr>
          <a:xfrm rot="16200000">
            <a:off x="-866821" y="3946359"/>
            <a:ext cx="3700800" cy="391027"/>
          </a:xfrm>
        </p:spPr>
        <p:txBody>
          <a:bodyPr anchor="t" anchorCtr="0"/>
          <a:lstStyle>
            <a:lvl1pPr marL="0" indent="0" algn="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insert heading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1257300" y="2291472"/>
            <a:ext cx="7090765" cy="3700800"/>
          </a:xfrm>
        </p:spPr>
        <p:txBody>
          <a:bodyPr>
            <a:noAutofit/>
          </a:bodyPr>
          <a:lstStyle>
            <a:lvl1pPr marL="0" indent="0">
              <a:buNone/>
              <a:defRPr sz="1600" baseline="0"/>
            </a:lvl1pPr>
            <a:lvl2pPr marL="180975" indent="0">
              <a:buNone/>
              <a:defRPr sz="1600"/>
            </a:lvl2pPr>
            <a:lvl3pPr marL="360363" indent="0">
              <a:buNone/>
              <a:defRPr sz="1600"/>
            </a:lvl3pPr>
            <a:lvl4pPr marL="534988" indent="0">
              <a:buNone/>
              <a:defRPr sz="1600"/>
            </a:lvl4pPr>
            <a:lvl5pPr marL="715963" indent="0"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1045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507932C-9243-418D-9440-6693FE9F507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54" y="1"/>
            <a:ext cx="9157430" cy="6844338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5165713" y="2291472"/>
            <a:ext cx="3182352" cy="3700800"/>
          </a:xfrm>
        </p:spPr>
        <p:txBody>
          <a:bodyPr>
            <a:noAutofit/>
          </a:bodyPr>
          <a:lstStyle>
            <a:lvl1pPr marL="0" indent="0">
              <a:buNone/>
              <a:defRPr sz="1600" baseline="0"/>
            </a:lvl1pPr>
            <a:lvl2pPr marL="180975" indent="0">
              <a:buNone/>
              <a:defRPr sz="1600"/>
            </a:lvl2pPr>
            <a:lvl3pPr marL="360363" indent="0">
              <a:buNone/>
              <a:defRPr sz="1600"/>
            </a:lvl3pPr>
            <a:lvl4pPr marL="534988" indent="0">
              <a:buNone/>
              <a:defRPr sz="1600"/>
            </a:lvl4pPr>
            <a:lvl5pPr marL="715963" indent="0"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788065" y="583532"/>
            <a:ext cx="7560000" cy="72000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insert slide title</a:t>
            </a:r>
            <a:endParaRPr lang="en-GB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788065" y="1312028"/>
            <a:ext cx="7560000" cy="720000"/>
          </a:xfrm>
        </p:spPr>
        <p:txBody>
          <a:bodyPr vert="horz" lIns="0" tIns="0" rIns="0" bIns="0" rtlCol="0" anchor="t" anchorCtr="0">
            <a:noAutofit/>
          </a:bodyPr>
          <a:lstStyle>
            <a:lvl1pPr>
              <a:defRPr lang="en-US" sz="3000" b="1" i="0" cap="all" smtClean="0">
                <a:solidFill>
                  <a:srgbClr val="C00000"/>
                </a:solidFill>
                <a:ea typeface="+mj-ea"/>
                <a:cs typeface="+mj-cs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Click to insert slide subtitle</a:t>
            </a:r>
            <a:endParaRPr lang="en-GB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1" hasCustomPrompt="1"/>
          </p:nvPr>
        </p:nvSpPr>
        <p:spPr>
          <a:xfrm rot="16200000">
            <a:off x="-866821" y="3946359"/>
            <a:ext cx="3700800" cy="391027"/>
          </a:xfrm>
        </p:spPr>
        <p:txBody>
          <a:bodyPr anchor="t" anchorCtr="0"/>
          <a:lstStyle>
            <a:lvl1pPr marL="0" indent="0" algn="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insert heading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2" hasCustomPrompt="1"/>
          </p:nvPr>
        </p:nvSpPr>
        <p:spPr>
          <a:xfrm>
            <a:off x="1257301" y="2291472"/>
            <a:ext cx="3182352" cy="3700800"/>
          </a:xfrm>
        </p:spPr>
        <p:txBody>
          <a:bodyPr>
            <a:noAutofit/>
          </a:bodyPr>
          <a:lstStyle>
            <a:lvl1pPr marL="0" indent="0">
              <a:buNone/>
              <a:defRPr sz="1600" baseline="0"/>
            </a:lvl1pPr>
            <a:lvl2pPr marL="180975" indent="0">
              <a:buNone/>
              <a:defRPr sz="1600"/>
            </a:lvl2pPr>
            <a:lvl3pPr marL="360363" indent="0">
              <a:buNone/>
              <a:defRPr sz="1600"/>
            </a:lvl3pPr>
            <a:lvl4pPr marL="534988" indent="0">
              <a:buNone/>
              <a:defRPr sz="1600"/>
            </a:lvl4pPr>
            <a:lvl5pPr marL="715963" indent="0">
              <a:buNone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3" hasCustomPrompt="1"/>
          </p:nvPr>
        </p:nvSpPr>
        <p:spPr>
          <a:xfrm rot="16200000">
            <a:off x="3035576" y="3946359"/>
            <a:ext cx="3700800" cy="391027"/>
          </a:xfrm>
        </p:spPr>
        <p:txBody>
          <a:bodyPr anchor="t" anchorCtr="0"/>
          <a:lstStyle>
            <a:lvl1pPr marL="0" indent="0" algn="r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insert heading</a:t>
            </a:r>
          </a:p>
        </p:txBody>
      </p:sp>
    </p:spTree>
    <p:extLst>
      <p:ext uri="{BB962C8B-B14F-4D97-AF65-F5344CB8AC3E}">
        <p14:creationId xmlns:p14="http://schemas.microsoft.com/office/powerpoint/2010/main" val="1962888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800E762-3C05-466D-A0D1-9D1F1F18D547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50"/>
            <a:ext cx="9144000" cy="68343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88065" y="653632"/>
            <a:ext cx="7560000" cy="651794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dirty="0"/>
              <a:t>Click to insert slide title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8065" y="2153652"/>
            <a:ext cx="7560000" cy="377190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insert body copy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788065" y="6418852"/>
            <a:ext cx="836195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12CB3135-2F04-46B3-A735-1E0D4C722917}" type="slidenum">
              <a:rPr lang="en-GB" sz="1200" b="0" smtClean="0"/>
              <a:t>‹#›</a:t>
            </a:fld>
            <a:endParaRPr lang="en-GB" sz="1200" b="0" dirty="0"/>
          </a:p>
        </p:txBody>
      </p:sp>
    </p:spTree>
    <p:extLst>
      <p:ext uri="{BB962C8B-B14F-4D97-AF65-F5344CB8AC3E}">
        <p14:creationId xmlns:p14="http://schemas.microsoft.com/office/powerpoint/2010/main" val="1999421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44" r:id="rId10"/>
    <p:sldLayoutId id="2147483845" r:id="rId11"/>
    <p:sldLayoutId id="2147483846" r:id="rId12"/>
  </p:sldLayoutIdLst>
  <p:txStyles>
    <p:titleStyle>
      <a:lvl1pPr algn="l" defTabSz="914400" rtl="0" eaLnBrk="1" latinLnBrk="0" hangingPunct="1">
        <a:spcBef>
          <a:spcPct val="0"/>
        </a:spcBef>
        <a:buNone/>
        <a:defRPr sz="3000" b="1" i="0" kern="1200" cap="all" baseline="0">
          <a:solidFill>
            <a:schemeClr val="tx1"/>
          </a:solidFill>
          <a:latin typeface="Arial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sz="1600" kern="1200" baseline="0">
          <a:solidFill>
            <a:schemeClr val="tx1"/>
          </a:solidFill>
          <a:latin typeface="Arial" pitchFamily="34" charset="0"/>
          <a:ea typeface="+mn-ea"/>
          <a:cs typeface="+mn-cs"/>
        </a:defRPr>
      </a:lvl1pPr>
      <a:lvl2pPr marL="180975" indent="0" algn="l" defTabSz="914400" rtl="0" eaLnBrk="1" latinLnBrk="0" hangingPunct="1">
        <a:spcBef>
          <a:spcPct val="20000"/>
        </a:spcBef>
        <a:buFont typeface="Arial" pitchFamily="34" charset="0"/>
        <a:buNone/>
        <a:defRPr sz="1600" kern="1200">
          <a:solidFill>
            <a:schemeClr val="tx1"/>
          </a:solidFill>
          <a:latin typeface="Arial" pitchFamily="34" charset="0"/>
          <a:ea typeface="+mn-ea"/>
          <a:cs typeface="+mn-cs"/>
        </a:defRPr>
      </a:lvl2pPr>
      <a:lvl3pPr marL="360363" indent="0" algn="l" defTabSz="914400" rtl="0" eaLnBrk="1" latinLnBrk="0" hangingPunct="1">
        <a:spcBef>
          <a:spcPct val="20000"/>
        </a:spcBef>
        <a:buFont typeface="Arial" pitchFamily="34" charset="0"/>
        <a:buNone/>
        <a:defRPr sz="1600" kern="1200">
          <a:solidFill>
            <a:schemeClr val="tx1"/>
          </a:solidFill>
          <a:latin typeface="Arial" pitchFamily="34" charset="0"/>
          <a:ea typeface="+mn-ea"/>
          <a:cs typeface="+mn-cs"/>
        </a:defRPr>
      </a:lvl3pPr>
      <a:lvl4pPr marL="534988" indent="0" algn="l" defTabSz="914400" rtl="0" eaLnBrk="1" latinLnBrk="0" hangingPunct="1">
        <a:spcBef>
          <a:spcPct val="20000"/>
        </a:spcBef>
        <a:buFont typeface="Arial" pitchFamily="34" charset="0"/>
        <a:buNone/>
        <a:defRPr sz="1600" kern="1200">
          <a:solidFill>
            <a:schemeClr val="tx1"/>
          </a:solidFill>
          <a:latin typeface="Arial" pitchFamily="34" charset="0"/>
          <a:ea typeface="+mn-ea"/>
          <a:cs typeface="+mn-cs"/>
        </a:defRPr>
      </a:lvl4pPr>
      <a:lvl5pPr marL="715963" indent="0" algn="l" defTabSz="914400" rtl="0" eaLnBrk="1" latinLnBrk="0" hangingPunct="1">
        <a:spcBef>
          <a:spcPct val="20000"/>
        </a:spcBef>
        <a:buFont typeface="Arial" pitchFamily="34" charset="0"/>
        <a:buNone/>
        <a:defRPr sz="1600" kern="1200">
          <a:solidFill>
            <a:schemeClr val="tx1"/>
          </a:solidFill>
          <a:latin typeface="Arial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Nanny academy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SQUAD ALPHA</a:t>
            </a:r>
          </a:p>
        </p:txBody>
      </p:sp>
    </p:spTree>
    <p:extLst>
      <p:ext uri="{BB962C8B-B14F-4D97-AF65-F5344CB8AC3E}">
        <p14:creationId xmlns:p14="http://schemas.microsoft.com/office/powerpoint/2010/main" val="3560988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A122BF3-38B1-4502-88BC-286630807B99}"/>
              </a:ext>
            </a:extLst>
          </p:cNvPr>
          <p:cNvCxnSpPr/>
          <p:nvPr/>
        </p:nvCxnSpPr>
        <p:spPr>
          <a:xfrm>
            <a:off x="486796" y="848139"/>
            <a:ext cx="8299395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70D2A03-A18B-4CDB-B0F3-AAF986A5D2D5}"/>
              </a:ext>
            </a:extLst>
          </p:cNvPr>
          <p:cNvSpPr txBox="1"/>
          <p:nvPr/>
        </p:nvSpPr>
        <p:spPr>
          <a:xfrm>
            <a:off x="5698433" y="966868"/>
            <a:ext cx="359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25000"/>
                  </a:schemeClr>
                </a:solidFill>
                <a:latin typeface="Century Gothic" panose="020B0502020202020204" pitchFamily="34" charset="0"/>
              </a:rPr>
              <a:t>For Caregivers</a:t>
            </a:r>
            <a:endParaRPr lang="en-US" sz="1600" dirty="0">
              <a:solidFill>
                <a:schemeClr val="accent6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ACADB9-9CEE-469F-AF8B-80731140511F}"/>
              </a:ext>
            </a:extLst>
          </p:cNvPr>
          <p:cNvSpPr txBox="1"/>
          <p:nvPr/>
        </p:nvSpPr>
        <p:spPr>
          <a:xfrm>
            <a:off x="5698433" y="1744748"/>
            <a:ext cx="3273287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entury Gothic" panose="020B0502020202020204" pitchFamily="34" charset="0"/>
              </a:rPr>
              <a:t>We are on the lookout for experienced and enthusiastic candidates who are ready to focus their skills in a family environment</a:t>
            </a:r>
            <a:endParaRPr lang="en-US" sz="1400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BACDFF-0889-4A52-AA44-24F3A5186D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11" y="1336200"/>
            <a:ext cx="5247861" cy="284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46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A122BF3-38B1-4502-88BC-286630807B99}"/>
              </a:ext>
            </a:extLst>
          </p:cNvPr>
          <p:cNvCxnSpPr/>
          <p:nvPr/>
        </p:nvCxnSpPr>
        <p:spPr>
          <a:xfrm>
            <a:off x="486796" y="848139"/>
            <a:ext cx="8299395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70D2A03-A18B-4CDB-B0F3-AAF986A5D2D5}"/>
              </a:ext>
            </a:extLst>
          </p:cNvPr>
          <p:cNvSpPr txBox="1"/>
          <p:nvPr/>
        </p:nvSpPr>
        <p:spPr>
          <a:xfrm>
            <a:off x="5698433" y="966868"/>
            <a:ext cx="35913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6">
                    <a:lumMod val="25000"/>
                  </a:schemeClr>
                </a:solidFill>
                <a:latin typeface="Century Gothic" panose="020B0502020202020204" pitchFamily="34" charset="0"/>
              </a:rPr>
              <a:t>Slider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ACADB9-9CEE-469F-AF8B-80731140511F}"/>
              </a:ext>
            </a:extLst>
          </p:cNvPr>
          <p:cNvSpPr txBox="1"/>
          <p:nvPr/>
        </p:nvSpPr>
        <p:spPr>
          <a:xfrm>
            <a:off x="5698433" y="1744748"/>
            <a:ext cx="327328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entury Gothic" panose="020B0502020202020204" pitchFamily="34" charset="0"/>
              </a:rPr>
              <a:t>We will find the best caregiver for your little one</a:t>
            </a:r>
            <a:endParaRPr lang="en-US" sz="1400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1D0DB9-981F-4102-9273-8A6E76A0B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39" y="966871"/>
            <a:ext cx="5600194" cy="373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10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A122BF3-38B1-4502-88BC-286630807B99}"/>
              </a:ext>
            </a:extLst>
          </p:cNvPr>
          <p:cNvCxnSpPr/>
          <p:nvPr/>
        </p:nvCxnSpPr>
        <p:spPr>
          <a:xfrm>
            <a:off x="486796" y="848139"/>
            <a:ext cx="8299395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70D2A03-A18B-4CDB-B0F3-AAF986A5D2D5}"/>
              </a:ext>
            </a:extLst>
          </p:cNvPr>
          <p:cNvSpPr txBox="1"/>
          <p:nvPr/>
        </p:nvSpPr>
        <p:spPr>
          <a:xfrm>
            <a:off x="5698433" y="966868"/>
            <a:ext cx="35913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6">
                    <a:lumMod val="25000"/>
                  </a:schemeClr>
                </a:solidFill>
                <a:latin typeface="Century Gothic" panose="020B0502020202020204" pitchFamily="34" charset="0"/>
              </a:rPr>
              <a:t>Slider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ACADB9-9CEE-469F-AF8B-80731140511F}"/>
              </a:ext>
            </a:extLst>
          </p:cNvPr>
          <p:cNvSpPr txBox="1"/>
          <p:nvPr/>
        </p:nvSpPr>
        <p:spPr>
          <a:xfrm>
            <a:off x="5698433" y="1744748"/>
            <a:ext cx="327328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entury Gothic" panose="020B0502020202020204" pitchFamily="34" charset="0"/>
              </a:rPr>
              <a:t>We take the stress off our working moms</a:t>
            </a:r>
            <a:endParaRPr lang="en-US" sz="1400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7AA3AC-498B-4BE9-A334-31BA162A6D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80" y="1305421"/>
            <a:ext cx="5196584" cy="2815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1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A122BF3-38B1-4502-88BC-286630807B99}"/>
              </a:ext>
            </a:extLst>
          </p:cNvPr>
          <p:cNvCxnSpPr/>
          <p:nvPr/>
        </p:nvCxnSpPr>
        <p:spPr>
          <a:xfrm>
            <a:off x="486796" y="848139"/>
            <a:ext cx="8299395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70D2A03-A18B-4CDB-B0F3-AAF986A5D2D5}"/>
              </a:ext>
            </a:extLst>
          </p:cNvPr>
          <p:cNvSpPr txBox="1"/>
          <p:nvPr/>
        </p:nvSpPr>
        <p:spPr>
          <a:xfrm>
            <a:off x="5698433" y="966868"/>
            <a:ext cx="35913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6">
                    <a:lumMod val="25000"/>
                  </a:schemeClr>
                </a:solidFill>
                <a:latin typeface="Century Gothic" panose="020B0502020202020204" pitchFamily="34" charset="0"/>
              </a:rPr>
              <a:t>Slider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ACADB9-9CEE-469F-AF8B-80731140511F}"/>
              </a:ext>
            </a:extLst>
          </p:cNvPr>
          <p:cNvSpPr txBox="1"/>
          <p:nvPr/>
        </p:nvSpPr>
        <p:spPr>
          <a:xfrm>
            <a:off x="5698433" y="1744748"/>
            <a:ext cx="327328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entury Gothic" panose="020B0502020202020204" pitchFamily="34" charset="0"/>
              </a:rPr>
              <a:t>With our caregivers, your peace of mind is guaranteed</a:t>
            </a:r>
            <a:endParaRPr lang="en-US" sz="1400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FB9FA9-5F8D-49BF-A36B-14FF5E4CE3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3017"/>
            <a:ext cx="5261111" cy="2850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835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A122BF3-38B1-4502-88BC-286630807B99}"/>
              </a:ext>
            </a:extLst>
          </p:cNvPr>
          <p:cNvCxnSpPr/>
          <p:nvPr/>
        </p:nvCxnSpPr>
        <p:spPr>
          <a:xfrm>
            <a:off x="486796" y="848139"/>
            <a:ext cx="8299395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70D2A03-A18B-4CDB-B0F3-AAF986A5D2D5}"/>
              </a:ext>
            </a:extLst>
          </p:cNvPr>
          <p:cNvSpPr txBox="1"/>
          <p:nvPr/>
        </p:nvSpPr>
        <p:spPr>
          <a:xfrm>
            <a:off x="5698433" y="966868"/>
            <a:ext cx="35913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accent6">
                    <a:lumMod val="25000"/>
                  </a:schemeClr>
                </a:solidFill>
                <a:latin typeface="Century Gothic" panose="020B0502020202020204" pitchFamily="34" charset="0"/>
              </a:rPr>
              <a:t>Slider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ACADB9-9CEE-469F-AF8B-80731140511F}"/>
              </a:ext>
            </a:extLst>
          </p:cNvPr>
          <p:cNvSpPr txBox="1"/>
          <p:nvPr/>
        </p:nvSpPr>
        <p:spPr>
          <a:xfrm>
            <a:off x="5747716" y="1744747"/>
            <a:ext cx="32732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6">
                    <a:lumMod val="10000"/>
                  </a:schemeClr>
                </a:solidFill>
                <a:latin typeface="Century Gothic" panose="020B0502020202020204" pitchFamily="34" charset="0"/>
              </a:rPr>
              <a:t>We ensure your child’s safety and happiness at all times</a:t>
            </a:r>
            <a:endParaRPr lang="en-US" dirty="0">
              <a:solidFill>
                <a:schemeClr val="accent6">
                  <a:lumMod val="10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5883B1-B6C9-4A9E-B1A0-29B8E56444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868"/>
            <a:ext cx="5747716" cy="455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64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A122BF3-38B1-4502-88BC-286630807B99}"/>
              </a:ext>
            </a:extLst>
          </p:cNvPr>
          <p:cNvCxnSpPr/>
          <p:nvPr/>
        </p:nvCxnSpPr>
        <p:spPr>
          <a:xfrm>
            <a:off x="486796" y="848139"/>
            <a:ext cx="8299395" cy="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70D2A03-A18B-4CDB-B0F3-AAF986A5D2D5}"/>
              </a:ext>
            </a:extLst>
          </p:cNvPr>
          <p:cNvSpPr txBox="1"/>
          <p:nvPr/>
        </p:nvSpPr>
        <p:spPr>
          <a:xfrm>
            <a:off x="5327374" y="966868"/>
            <a:ext cx="35913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25000"/>
                  </a:schemeClr>
                </a:solidFill>
                <a:latin typeface="Century Gothic" panose="020B0502020202020204" pitchFamily="34" charset="0"/>
              </a:rPr>
              <a:t>For Clients</a:t>
            </a:r>
            <a:endParaRPr lang="en-US" sz="1600" dirty="0">
              <a:solidFill>
                <a:schemeClr val="accent6">
                  <a:lumMod val="2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ACADB9-9CEE-469F-AF8B-80731140511F}"/>
              </a:ext>
            </a:extLst>
          </p:cNvPr>
          <p:cNvSpPr txBox="1"/>
          <p:nvPr/>
        </p:nvSpPr>
        <p:spPr>
          <a:xfrm>
            <a:off x="5486399" y="1307426"/>
            <a:ext cx="32732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entury Gothic" panose="020B0502020202020204" pitchFamily="34" charset="0"/>
              </a:rPr>
              <a:t>We provide the perfect caregiver for our clients using a hassle free process</a:t>
            </a:r>
            <a:endParaRPr lang="en-US" sz="1400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96E551-0E1B-4197-8A26-EE2E5D34AA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6200"/>
            <a:ext cx="5066333" cy="3379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697155"/>
      </p:ext>
    </p:extLst>
  </p:cSld>
  <p:clrMapOvr>
    <a:masterClrMapping/>
  </p:clrMapOvr>
</p:sld>
</file>

<file path=ppt/theme/theme1.xml><?xml version="1.0" encoding="utf-8"?>
<a:theme xmlns:a="http://schemas.openxmlformats.org/drawingml/2006/main" name="Diamond_PPT_August 2012">
  <a:themeElements>
    <a:clrScheme name="Diamond">
      <a:dk1>
        <a:srgbClr val="636466"/>
      </a:dk1>
      <a:lt1>
        <a:sysClr val="window" lastClr="FFFFFF"/>
      </a:lt1>
      <a:dk2>
        <a:srgbClr val="636466"/>
      </a:dk2>
      <a:lt2>
        <a:srgbClr val="D4D5D6"/>
      </a:lt2>
      <a:accent1>
        <a:srgbClr val="DE7C00"/>
      </a:accent1>
      <a:accent2>
        <a:srgbClr val="DA291C"/>
      </a:accent2>
      <a:accent3>
        <a:srgbClr val="009CA6"/>
      </a:accent3>
      <a:accent4>
        <a:srgbClr val="B5D334"/>
      </a:accent4>
      <a:accent5>
        <a:srgbClr val="636466"/>
      </a:accent5>
      <a:accent6>
        <a:srgbClr val="D4D5D6"/>
      </a:accent6>
      <a:hlink>
        <a:srgbClr val="636466"/>
      </a:hlink>
      <a:folHlink>
        <a:srgbClr val="D4D5D6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Diamond_PPT_August 2012</Template>
  <TotalTime>972</TotalTime>
  <Words>84</Words>
  <Application>Microsoft Office PowerPoint</Application>
  <PresentationFormat>On-screen Show (4:3)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 Gothic</vt:lpstr>
      <vt:lpstr>Diamond_PPT_August 2012</vt:lpstr>
      <vt:lpstr>Nanny academy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Maurice Igugu</dc:creator>
  <cp:lastModifiedBy>ADEKUNLE FEYISITAN</cp:lastModifiedBy>
  <cp:revision>84</cp:revision>
  <dcterms:created xsi:type="dcterms:W3CDTF">2012-09-14T18:31:05Z</dcterms:created>
  <dcterms:modified xsi:type="dcterms:W3CDTF">2018-02-09T18:00:09Z</dcterms:modified>
</cp:coreProperties>
</file>

<file path=docProps/thumbnail.jpeg>
</file>